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9144000"/>
  <p:notesSz cx="6858000" cy="9144000"/>
  <p:embeddedFontLst>
    <p:embeddedFont>
      <p:font typeface="Corbel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gPadDdqXhXGeJKK4bP3ZptWzvg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orbel-bold.fntdata"/><Relationship Id="rId47" Type="http://schemas.openxmlformats.org/officeDocument/2006/relationships/font" Target="fonts/Corbel-regular.fntdata"/><Relationship Id="rId49" Type="http://schemas.openxmlformats.org/officeDocument/2006/relationships/font" Target="fonts/Corbel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Corbel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4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44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4"/>
          <p:cNvSpPr txBox="1"/>
          <p:nvPr>
            <p:ph type="ctrTitle"/>
          </p:nvPr>
        </p:nvSpPr>
        <p:spPr>
          <a:xfrm>
            <a:off x="802386" y="1298448"/>
            <a:ext cx="54864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orbel"/>
              <a:buNone/>
              <a:defRPr sz="5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4"/>
          <p:cNvSpPr txBox="1"/>
          <p:nvPr>
            <p:ph idx="1" type="subTitle"/>
          </p:nvPr>
        </p:nvSpPr>
        <p:spPr>
          <a:xfrm>
            <a:off x="825011" y="4670246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rgbClr val="D0EEF9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" name="Google Shape;18;p44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4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3"/>
          <p:cNvSpPr txBox="1"/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3"/>
          <p:cNvSpPr txBox="1"/>
          <p:nvPr>
            <p:ph idx="1" type="body"/>
          </p:nvPr>
        </p:nvSpPr>
        <p:spPr>
          <a:xfrm rot="5400000">
            <a:off x="3084831" y="681228"/>
            <a:ext cx="512064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5" name="Google Shape;75;p53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3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4"/>
          <p:cNvSpPr txBox="1"/>
          <p:nvPr>
            <p:ph type="title"/>
          </p:nvPr>
        </p:nvSpPr>
        <p:spPr>
          <a:xfrm rot="5400000">
            <a:off x="-1133475" y="2409825"/>
            <a:ext cx="4953000" cy="211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4"/>
          <p:cNvSpPr txBox="1"/>
          <p:nvPr>
            <p:ph idx="1" type="body"/>
          </p:nvPr>
        </p:nvSpPr>
        <p:spPr>
          <a:xfrm rot="5400000">
            <a:off x="3083814" y="685800"/>
            <a:ext cx="512064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1" name="Google Shape;81;p54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4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4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showMasterSp="0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5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/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6"/>
          <p:cNvSpPr txBox="1"/>
          <p:nvPr>
            <p:ph idx="1" type="body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8" name="Google Shape;28;p46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6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6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/>
          <p:nvPr>
            <p:ph type="title"/>
          </p:nvPr>
        </p:nvSpPr>
        <p:spPr>
          <a:xfrm>
            <a:off x="2900934" y="1298448"/>
            <a:ext cx="54864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400"/>
              <a:buFont typeface="Corbel"/>
              <a:buNone/>
              <a:defRPr b="0" sz="54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7"/>
          <p:cNvSpPr txBox="1"/>
          <p:nvPr>
            <p:ph idx="1" type="body"/>
          </p:nvPr>
        </p:nvSpPr>
        <p:spPr>
          <a:xfrm>
            <a:off x="2914650" y="4672584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AFAFA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AFAFA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AFAFA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AFAF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AFAF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AFAF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AFAF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FAFAFA"/>
                </a:solidFill>
              </a:defRPr>
            </a:lvl9pPr>
          </a:lstStyle>
          <a:p/>
        </p:txBody>
      </p:sp>
      <p:sp>
        <p:nvSpPr>
          <p:cNvPr id="34" name="Google Shape;34;p47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7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8"/>
          <p:cNvSpPr txBox="1"/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8"/>
          <p:cNvSpPr txBox="1"/>
          <p:nvPr>
            <p:ph idx="1" type="body"/>
          </p:nvPr>
        </p:nvSpPr>
        <p:spPr>
          <a:xfrm>
            <a:off x="2900934" y="868680"/>
            <a:ext cx="260604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655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700"/>
              <a:buChar char="●"/>
              <a:defRPr sz="1700"/>
            </a:lvl2pPr>
            <a:lvl3pPr indent="-32385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1115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300"/>
              <a:buChar char="●"/>
              <a:defRPr sz="1300"/>
            </a:lvl9pPr>
          </a:lstStyle>
          <a:p/>
        </p:txBody>
      </p:sp>
      <p:sp>
        <p:nvSpPr>
          <p:cNvPr id="40" name="Google Shape;40;p48"/>
          <p:cNvSpPr txBox="1"/>
          <p:nvPr>
            <p:ph idx="2" type="body"/>
          </p:nvPr>
        </p:nvSpPr>
        <p:spPr>
          <a:xfrm>
            <a:off x="5863590" y="868680"/>
            <a:ext cx="260604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655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700"/>
              <a:buChar char="●"/>
              <a:defRPr sz="1700"/>
            </a:lvl2pPr>
            <a:lvl3pPr indent="-32385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1115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300"/>
              <a:buChar char="●"/>
              <a:defRPr sz="1300"/>
            </a:lvl9pPr>
          </a:lstStyle>
          <a:p/>
        </p:txBody>
      </p:sp>
      <p:sp>
        <p:nvSpPr>
          <p:cNvPr id="41" name="Google Shape;41;p48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8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8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9"/>
          <p:cNvSpPr txBox="1"/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9"/>
          <p:cNvSpPr txBox="1"/>
          <p:nvPr>
            <p:ph idx="1" type="body"/>
          </p:nvPr>
        </p:nvSpPr>
        <p:spPr>
          <a:xfrm>
            <a:off x="2900934" y="1023586"/>
            <a:ext cx="2606040" cy="807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9"/>
          <p:cNvSpPr txBox="1"/>
          <p:nvPr>
            <p:ph idx="2" type="body"/>
          </p:nvPr>
        </p:nvSpPr>
        <p:spPr>
          <a:xfrm>
            <a:off x="2900934" y="1930936"/>
            <a:ext cx="260604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655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700"/>
              <a:buChar char="●"/>
              <a:defRPr sz="1700"/>
            </a:lvl2pPr>
            <a:lvl3pPr indent="-32385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1115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300"/>
              <a:buChar char="●"/>
              <a:defRPr sz="1300"/>
            </a:lvl9pPr>
          </a:lstStyle>
          <a:p/>
        </p:txBody>
      </p:sp>
      <p:sp>
        <p:nvSpPr>
          <p:cNvPr id="48" name="Google Shape;48;p49"/>
          <p:cNvSpPr txBox="1"/>
          <p:nvPr>
            <p:ph idx="3" type="body"/>
          </p:nvPr>
        </p:nvSpPr>
        <p:spPr>
          <a:xfrm>
            <a:off x="5863847" y="1023587"/>
            <a:ext cx="2606040" cy="8131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9"/>
          <p:cNvSpPr txBox="1"/>
          <p:nvPr>
            <p:ph idx="4" type="body"/>
          </p:nvPr>
        </p:nvSpPr>
        <p:spPr>
          <a:xfrm>
            <a:off x="5863847" y="1930936"/>
            <a:ext cx="260604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655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700"/>
              <a:buChar char="●"/>
              <a:defRPr sz="1700"/>
            </a:lvl2pPr>
            <a:lvl3pPr indent="-32385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1115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5pPr>
            <a:lvl6pPr indent="-31115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6pPr>
            <a:lvl7pPr indent="-31115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300"/>
              <a:buChar char="●"/>
              <a:defRPr sz="1300"/>
            </a:lvl8pPr>
            <a:lvl9pPr indent="-31115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300"/>
              <a:buChar char="●"/>
              <a:defRPr sz="1300"/>
            </a:lvl9pPr>
          </a:lstStyle>
          <a:p/>
        </p:txBody>
      </p:sp>
      <p:sp>
        <p:nvSpPr>
          <p:cNvPr id="50" name="Google Shape;50;p49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9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0"/>
          <p:cNvSpPr txBox="1"/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0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/>
          <p:nvPr>
            <p:ph type="title"/>
          </p:nvPr>
        </p:nvSpPr>
        <p:spPr>
          <a:xfrm>
            <a:off x="192024" y="1143000"/>
            <a:ext cx="212598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rbel"/>
              <a:buNone/>
              <a:defRPr b="0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1"/>
          <p:cNvSpPr txBox="1"/>
          <p:nvPr>
            <p:ph idx="1" type="body"/>
          </p:nvPr>
        </p:nvSpPr>
        <p:spPr>
          <a:xfrm>
            <a:off x="2900934" y="868680"/>
            <a:ext cx="54864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1" name="Google Shape;61;p51"/>
          <p:cNvSpPr txBox="1"/>
          <p:nvPr>
            <p:ph idx="2" type="body"/>
          </p:nvPr>
        </p:nvSpPr>
        <p:spPr>
          <a:xfrm>
            <a:off x="192024" y="3337560"/>
            <a:ext cx="2125980" cy="2560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50"/>
              <a:buNone/>
              <a:defRPr sz="125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51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1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1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2"/>
          <p:cNvSpPr txBox="1"/>
          <p:nvPr>
            <p:ph type="title"/>
          </p:nvPr>
        </p:nvSpPr>
        <p:spPr>
          <a:xfrm>
            <a:off x="192024" y="1143000"/>
            <a:ext cx="212598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rbel"/>
              <a:buNone/>
              <a:defRPr b="0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2"/>
          <p:cNvSpPr/>
          <p:nvPr>
            <p:ph idx="2" type="pic"/>
          </p:nvPr>
        </p:nvSpPr>
        <p:spPr>
          <a:xfrm>
            <a:off x="2677983" y="767419"/>
            <a:ext cx="6086423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8" name="Google Shape;68;p52"/>
          <p:cNvSpPr txBox="1"/>
          <p:nvPr>
            <p:ph idx="1" type="body"/>
          </p:nvPr>
        </p:nvSpPr>
        <p:spPr>
          <a:xfrm>
            <a:off x="192024" y="3340602"/>
            <a:ext cx="2125980" cy="2560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50"/>
              <a:buNone/>
              <a:defRPr sz="125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52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11" type="ftr"/>
          </p:nvPr>
        </p:nvSpPr>
        <p:spPr>
          <a:xfrm>
            <a:off x="2624326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43"/>
          <p:cNvSpPr txBox="1"/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rbel"/>
              <a:buNone/>
              <a:defRPr b="0" i="0" sz="3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43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43"/>
          <p:cNvSpPr txBox="1"/>
          <p:nvPr>
            <p:ph idx="1" type="body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rgbClr val="FAFAF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●"/>
              <a:defRPr b="0" i="0" sz="1700" u="none" cap="none" strike="noStrike">
                <a:solidFill>
                  <a:srgbClr val="FAFAF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rgbClr val="FAFAF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b="0" i="0" sz="1300" u="none" cap="none" strike="noStrike">
                <a:solidFill>
                  <a:srgbClr val="FAFAF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b="0" i="0" sz="1300" u="none" cap="none" strike="noStrike">
                <a:solidFill>
                  <a:srgbClr val="FAFAFA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b="0" i="0" sz="1300" u="none" cap="none" strike="noStrike">
                <a:solidFill>
                  <a:srgbClr val="FAFAFA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b="0" i="0" sz="1300" u="none" cap="none" strike="noStrike">
                <a:solidFill>
                  <a:srgbClr val="FAFAFA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●"/>
              <a:defRPr b="0" i="0" sz="1300" u="none" cap="none" strike="noStrike">
                <a:solidFill>
                  <a:srgbClr val="FAFAFA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300"/>
              <a:buFont typeface="Noto Sans Symbols"/>
              <a:buChar char="●"/>
              <a:defRPr b="0" i="0" sz="1300" u="none" cap="none" strike="noStrike">
                <a:solidFill>
                  <a:srgbClr val="FAFAFA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43"/>
          <p:cNvSpPr txBox="1"/>
          <p:nvPr>
            <p:ph idx="10" type="dt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BFBF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1" type="ftr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BFBF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2" type="sldNum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802386" y="1298448"/>
            <a:ext cx="54864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825011" y="4670246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-55972" y="340822"/>
            <a:ext cx="8930768" cy="64666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2266285" y="2152284"/>
            <a:ext cx="2996060" cy="2760070"/>
          </a:xfrm>
          <a:prstGeom prst="ellipse">
            <a:avLst/>
          </a:prstGeom>
          <a:solidFill>
            <a:schemeClr val="lt1"/>
          </a:solidFill>
          <a:ln cap="flat" cmpd="sng" w="107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14058" y="4839947"/>
            <a:ext cx="5054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TÍTULO DA APRESENTAÇÃO</a:t>
            </a:r>
            <a:endParaRPr/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-119" l="2130" r="3435" t="0"/>
          <a:stretch/>
        </p:blipFill>
        <p:spPr>
          <a:xfrm>
            <a:off x="-66501" y="-28556"/>
            <a:ext cx="9210501" cy="690318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3056053" y="2318376"/>
            <a:ext cx="608794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PISA 2022</a:t>
            </a:r>
            <a:endParaRPr sz="3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6" name="Google Shape;146;p10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2_Beauty_of_Powers/Slide4.png"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74051" cy="688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3" name="Google Shape;153;p11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3_Always_Sometimes_Never/Slide1.png"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0" name="Google Shape;160;p12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3_Always_Sometimes_Never/Slide2.png" id="161" name="Google Shape;1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7" name="Google Shape;167;p13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3_Always_Sometimes_Never/Slide3.png"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4" name="Google Shape;174;p14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3_Always_Sometimes_Never/Slide4.png" id="175" name="Google Shape;1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1" name="Google Shape;181;p15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4_Extending_Geometric_Patterns/Slide1.png" id="182" name="Google Shape;1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52585" cy="686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6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4_Extending_Geometric_Patterns/Slide2.png" id="189" name="Google Shape;1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52585" cy="686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5" name="Google Shape;195;p17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4_Extending_Geometric_Patterns/Slide3.png" id="196" name="Google Shape;1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9757" cy="687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2" name="Google Shape;202;p18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4_Extending_Geometric_Patterns/Slide4.png" id="203" name="Google Shape;2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9" name="Google Shape;209;p19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sa2022-maths.oecd.org/images/pt/01_Smartphone_Use/Slide1.png"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20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17" name="Google Shape;2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3" name="Google Shape;223;p21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0" name="Google Shape;230;p22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7" name="Google Shape;237;p23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4" name="Google Shape;244;p24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25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8" name="Google Shape;258;p26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5" name="Google Shape;265;p27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66" name="Google Shape;2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2" name="Google Shape;272;p28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9" name="Google Shape;279;p29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sa2022-maths.oecd.org/images/pt/01_Smartphone_Use/Slide2.png"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6" name="Google Shape;286;p30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3" name="Google Shape;293;p31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0" name="Google Shape;300;p32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7" name="Google Shape;307;p33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4" name="Google Shape;314;p34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1" name="Google Shape;321;p35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8" name="Google Shape;328;p36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5" name="Google Shape;335;p37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2" name="Google Shape;342;p38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39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sa2022-maths.oecd.org/images/pt/01_Smartphone_Use/Slide3.png"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6" name="Google Shape;356;p40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3" name="Google Shape;363;p41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64" name="Google Shape;36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0" name="Google Shape;370;p42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id="371" name="Google Shape;37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sa2022-maths.oecd.org/images/pt/01_Smartphone_Use/Slide4.png"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5" name="Google Shape;125;p7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2_Beauty_of_Powers/Slide1.png"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" name="Google Shape;132;p8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2_Beauty_of_Powers/Slide2.png"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/>
          <p:nvPr/>
        </p:nvSpPr>
        <p:spPr>
          <a:xfrm>
            <a:off x="0" y="0"/>
            <a:ext cx="9144000" cy="604838"/>
          </a:xfrm>
          <a:prstGeom prst="rect">
            <a:avLst/>
          </a:prstGeom>
          <a:solidFill>
            <a:schemeClr val="accent1"/>
          </a:solidFill>
          <a:ln cap="flat" cmpd="sng" w="107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p9"/>
          <p:cNvSpPr txBox="1"/>
          <p:nvPr>
            <p:ph idx="4294967295" type="title"/>
          </p:nvPr>
        </p:nvSpPr>
        <p:spPr>
          <a:xfrm>
            <a:off x="0" y="-171682"/>
            <a:ext cx="9143999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Corbel"/>
              <a:buNone/>
            </a:pPr>
            <a:r>
              <a:rPr lang="pt-BR" sz="4050">
                <a:solidFill>
                  <a:schemeClr val="lt1"/>
                </a:solidFill>
              </a:rPr>
              <a:t>PISA 2022</a:t>
            </a:r>
            <a:endParaRPr sz="4050">
              <a:solidFill>
                <a:schemeClr val="lt1"/>
              </a:solidFill>
            </a:endParaRPr>
          </a:p>
        </p:txBody>
      </p:sp>
      <p:pic>
        <p:nvPicPr>
          <p:cNvPr descr="https://pisa2022-maths.oecd.org/images/pt/02_Beauty_of_Powers/Slide3.png" id="140" name="Google Shape;1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293" cy="686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adro">
  <a:themeElements>
    <a:clrScheme name="Personalizada 2">
      <a:dk1>
        <a:srgbClr val="F8F8F8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2022-01-26T18:44:09Z</dcterms:created>
  <dc:creator>Silvia Lima Goncalves</dc:creator>
</cp:coreProperties>
</file>